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26" r:id="rId2"/>
    <p:sldId id="527" r:id="rId3"/>
    <p:sldId id="528" r:id="rId4"/>
    <p:sldId id="529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4" r:id="rId20"/>
    <p:sldId id="545" r:id="rId21"/>
    <p:sldId id="546" r:id="rId22"/>
    <p:sldId id="547" r:id="rId23"/>
    <p:sldId id="548" r:id="rId24"/>
    <p:sldId id="54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558B14-96F4-4B01-97F1-590493E5DCA3}" v="43" dt="2023-09-22T04:48:14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ga, Tamas" userId="3e848459-c2a4-4886-8a06-23306f012097" providerId="ADAL" clId="{BF558B14-96F4-4B01-97F1-590493E5DCA3}"/>
    <pc:docChg chg="undo custSel addSld delSld modSld sldOrd delMainMaster">
      <pc:chgData name="Varga, Tamas" userId="3e848459-c2a4-4886-8a06-23306f012097" providerId="ADAL" clId="{BF558B14-96F4-4B01-97F1-590493E5DCA3}" dt="2023-09-22T05:08:44.667" v="2329" actId="1076"/>
      <pc:docMkLst>
        <pc:docMk/>
      </pc:docMkLst>
      <pc:sldChg chg="addSp delSp modSp del mod">
        <pc:chgData name="Varga, Tamas" userId="3e848459-c2a4-4886-8a06-23306f012097" providerId="ADAL" clId="{BF558B14-96F4-4B01-97F1-590493E5DCA3}" dt="2023-09-22T03:24:55.261" v="238" actId="47"/>
        <pc:sldMkLst>
          <pc:docMk/>
          <pc:sldMk cId="4150278143" sldId="256"/>
        </pc:sldMkLst>
        <pc:spChg chg="add del mod">
          <ac:chgData name="Varga, Tamas" userId="3e848459-c2a4-4886-8a06-23306f012097" providerId="ADAL" clId="{BF558B14-96F4-4B01-97F1-590493E5DCA3}" dt="2023-09-22T03:23:21.684" v="197" actId="21"/>
          <ac:spMkLst>
            <pc:docMk/>
            <pc:sldMk cId="4150278143" sldId="256"/>
            <ac:spMk id="2" creationId="{3FEC3AEE-8163-3EF6-D32B-98E0128B8107}"/>
          </ac:spMkLst>
        </pc:spChg>
        <pc:spChg chg="add del">
          <ac:chgData name="Varga, Tamas" userId="3e848459-c2a4-4886-8a06-23306f012097" providerId="ADAL" clId="{BF558B14-96F4-4B01-97F1-590493E5DCA3}" dt="2023-09-22T03:23:21.684" v="197" actId="21"/>
          <ac:spMkLst>
            <pc:docMk/>
            <pc:sldMk cId="4150278143" sldId="256"/>
            <ac:spMk id="3" creationId="{6FC949A9-98FD-CA2B-9D9A-C507196B3812}"/>
          </ac:spMkLst>
        </pc:spChg>
        <pc:picChg chg="del mod">
          <ac:chgData name="Varga, Tamas" userId="3e848459-c2a4-4886-8a06-23306f012097" providerId="ADAL" clId="{BF558B14-96F4-4B01-97F1-590493E5DCA3}" dt="2023-09-22T03:23:21.684" v="197" actId="21"/>
          <ac:picMkLst>
            <pc:docMk/>
            <pc:sldMk cId="4150278143" sldId="256"/>
            <ac:picMk id="7" creationId="{220F9966-06BB-5BDE-ED0B-4D8F1F65F74A}"/>
          </ac:picMkLst>
        </pc:picChg>
      </pc:sldChg>
      <pc:sldChg chg="delSp del mod">
        <pc:chgData name="Varga, Tamas" userId="3e848459-c2a4-4886-8a06-23306f012097" providerId="ADAL" clId="{BF558B14-96F4-4B01-97F1-590493E5DCA3}" dt="2023-09-22T03:25:46.319" v="263" actId="47"/>
        <pc:sldMkLst>
          <pc:docMk/>
          <pc:sldMk cId="2461637656" sldId="257"/>
        </pc:sldMkLst>
        <pc:picChg chg="del">
          <ac:chgData name="Varga, Tamas" userId="3e848459-c2a4-4886-8a06-23306f012097" providerId="ADAL" clId="{BF558B14-96F4-4B01-97F1-590493E5DCA3}" dt="2023-09-22T03:25:21.119" v="258" actId="21"/>
          <ac:picMkLst>
            <pc:docMk/>
            <pc:sldMk cId="2461637656" sldId="257"/>
            <ac:picMk id="3" creationId="{86C9D4D0-554E-B942-B3A0-8D4684324147}"/>
          </ac:picMkLst>
        </pc:picChg>
      </pc:sldChg>
      <pc:sldChg chg="addSp delSp modSp del mod">
        <pc:chgData name="Varga, Tamas" userId="3e848459-c2a4-4886-8a06-23306f012097" providerId="ADAL" clId="{BF558B14-96F4-4B01-97F1-590493E5DCA3}" dt="2023-09-22T03:27:02.530" v="317" actId="47"/>
        <pc:sldMkLst>
          <pc:docMk/>
          <pc:sldMk cId="1063573032" sldId="258"/>
        </pc:sldMkLst>
        <pc:spChg chg="del mod">
          <ac:chgData name="Varga, Tamas" userId="3e848459-c2a4-4886-8a06-23306f012097" providerId="ADAL" clId="{BF558B14-96F4-4B01-97F1-590493E5DCA3}" dt="2023-09-22T03:26:18.781" v="276" actId="21"/>
          <ac:spMkLst>
            <pc:docMk/>
            <pc:sldMk cId="1063573032" sldId="258"/>
            <ac:spMk id="2" creationId="{BD5A908B-1382-A9FB-61C1-C41B7A6FBA8C}"/>
          </ac:spMkLst>
        </pc:spChg>
        <pc:picChg chg="add del mod">
          <ac:chgData name="Varga, Tamas" userId="3e848459-c2a4-4886-8a06-23306f012097" providerId="ADAL" clId="{BF558B14-96F4-4B01-97F1-590493E5DCA3}" dt="2023-09-22T03:26:18.781" v="276" actId="21"/>
          <ac:picMkLst>
            <pc:docMk/>
            <pc:sldMk cId="1063573032" sldId="258"/>
            <ac:picMk id="4" creationId="{CCCCB86B-E098-92BF-F941-F20F0AB9F401}"/>
          </ac:picMkLst>
        </pc:picChg>
        <pc:picChg chg="add del mod">
          <ac:chgData name="Varga, Tamas" userId="3e848459-c2a4-4886-8a06-23306f012097" providerId="ADAL" clId="{BF558B14-96F4-4B01-97F1-590493E5DCA3}" dt="2023-09-22T03:26:18.781" v="276" actId="21"/>
          <ac:picMkLst>
            <pc:docMk/>
            <pc:sldMk cId="1063573032" sldId="258"/>
            <ac:picMk id="6" creationId="{040BF9AB-4A4A-5BE5-77E2-29918D737A1A}"/>
          </ac:picMkLst>
        </pc:picChg>
      </pc:sldChg>
      <pc:sldChg chg="addSp delSp new del mod">
        <pc:chgData name="Varga, Tamas" userId="3e848459-c2a4-4886-8a06-23306f012097" providerId="ADAL" clId="{BF558B14-96F4-4B01-97F1-590493E5DCA3}" dt="2023-09-22T03:27:54.678" v="347" actId="47"/>
        <pc:sldMkLst>
          <pc:docMk/>
          <pc:sldMk cId="1869448939" sldId="259"/>
        </pc:sldMkLst>
        <pc:picChg chg="add del">
          <ac:chgData name="Varga, Tamas" userId="3e848459-c2a4-4886-8a06-23306f012097" providerId="ADAL" clId="{BF558B14-96F4-4B01-97F1-590493E5DCA3}" dt="2023-09-22T03:27:34.398" v="343" actId="21"/>
          <ac:picMkLst>
            <pc:docMk/>
            <pc:sldMk cId="1869448939" sldId="259"/>
            <ac:picMk id="3" creationId="{3D239840-5C6B-6AB0-2006-DBF7B500DCF9}"/>
          </ac:picMkLst>
        </pc:picChg>
      </pc:sldChg>
      <pc:sldChg chg="addSp delSp new del mod">
        <pc:chgData name="Varga, Tamas" userId="3e848459-c2a4-4886-8a06-23306f012097" providerId="ADAL" clId="{BF558B14-96F4-4B01-97F1-590493E5DCA3}" dt="2023-09-22T03:28:35.386" v="362" actId="47"/>
        <pc:sldMkLst>
          <pc:docMk/>
          <pc:sldMk cId="2183638028" sldId="260"/>
        </pc:sldMkLst>
        <pc:picChg chg="add del">
          <ac:chgData name="Varga, Tamas" userId="3e848459-c2a4-4886-8a06-23306f012097" providerId="ADAL" clId="{BF558B14-96F4-4B01-97F1-590493E5DCA3}" dt="2023-09-22T03:27:57.352" v="348" actId="21"/>
          <ac:picMkLst>
            <pc:docMk/>
            <pc:sldMk cId="2183638028" sldId="260"/>
            <ac:picMk id="3" creationId="{0636872D-AB87-760D-8D4E-9F7BDABA2B5B}"/>
          </ac:picMkLst>
        </pc:picChg>
        <pc:picChg chg="del">
          <ac:chgData name="Varga, Tamas" userId="3e848459-c2a4-4886-8a06-23306f012097" providerId="ADAL" clId="{BF558B14-96F4-4B01-97F1-590493E5DCA3}" dt="2023-09-21T03:44:56.051" v="121" actId="478"/>
          <ac:picMkLst>
            <pc:docMk/>
            <pc:sldMk cId="2183638028" sldId="260"/>
            <ac:picMk id="4" creationId="{35A86C65-EC8A-6820-3113-A4B692A2D874}"/>
          </ac:picMkLst>
        </pc:picChg>
      </pc:sldChg>
      <pc:sldChg chg="addSp delSp modSp new del mod ord">
        <pc:chgData name="Varga, Tamas" userId="3e848459-c2a4-4886-8a06-23306f012097" providerId="ADAL" clId="{BF558B14-96F4-4B01-97F1-590493E5DCA3}" dt="2023-09-22T03:30:26.441" v="451" actId="47"/>
        <pc:sldMkLst>
          <pc:docMk/>
          <pc:sldMk cId="1024991459" sldId="261"/>
        </pc:sldMkLst>
        <pc:picChg chg="add del mod">
          <ac:chgData name="Varga, Tamas" userId="3e848459-c2a4-4886-8a06-23306f012097" providerId="ADAL" clId="{BF558B14-96F4-4B01-97F1-590493E5DCA3}" dt="2023-09-22T03:30:00.128" v="437" actId="21"/>
          <ac:picMkLst>
            <pc:docMk/>
            <pc:sldMk cId="1024991459" sldId="261"/>
            <ac:picMk id="3" creationId="{7E2587B8-103D-51F4-406A-AACCF1F2F7C3}"/>
          </ac:picMkLst>
        </pc:picChg>
        <pc:picChg chg="add del mod modCrop">
          <ac:chgData name="Varga, Tamas" userId="3e848459-c2a4-4886-8a06-23306f012097" providerId="ADAL" clId="{BF558B14-96F4-4B01-97F1-590493E5DCA3}" dt="2023-09-21T03:44:19.832" v="106" actId="21"/>
          <ac:picMkLst>
            <pc:docMk/>
            <pc:sldMk cId="1024991459" sldId="261"/>
            <ac:picMk id="5" creationId="{B4B303BC-61BB-2495-18B3-A9D90EB4FD99}"/>
          </ac:picMkLst>
        </pc:picChg>
      </pc:sldChg>
      <pc:sldChg chg="addSp delSp modSp new del mod">
        <pc:chgData name="Varga, Tamas" userId="3e848459-c2a4-4886-8a06-23306f012097" providerId="ADAL" clId="{BF558B14-96F4-4B01-97F1-590493E5DCA3}" dt="2023-09-22T03:31:13.267" v="468" actId="47"/>
        <pc:sldMkLst>
          <pc:docMk/>
          <pc:sldMk cId="121669627" sldId="262"/>
        </pc:sldMkLst>
        <pc:picChg chg="add del mod modCrop">
          <ac:chgData name="Varga, Tamas" userId="3e848459-c2a4-4886-8a06-23306f012097" providerId="ADAL" clId="{BF558B14-96F4-4B01-97F1-590493E5DCA3}" dt="2023-09-21T03:42:50.380" v="97" actId="478"/>
          <ac:picMkLst>
            <pc:docMk/>
            <pc:sldMk cId="121669627" sldId="262"/>
            <ac:picMk id="3" creationId="{E0A5F259-157D-9E8C-79E8-016828D0FC07}"/>
          </ac:picMkLst>
        </pc:picChg>
        <pc:picChg chg="add del">
          <ac:chgData name="Varga, Tamas" userId="3e848459-c2a4-4886-8a06-23306f012097" providerId="ADAL" clId="{BF558B14-96F4-4B01-97F1-590493E5DCA3}" dt="2023-09-21T03:46:28.420" v="134" actId="478"/>
          <ac:picMkLst>
            <pc:docMk/>
            <pc:sldMk cId="121669627" sldId="262"/>
            <ac:picMk id="5" creationId="{561A4A9D-9E21-341E-5D39-6A544CC9AAAD}"/>
          </ac:picMkLst>
        </pc:picChg>
        <pc:picChg chg="add del">
          <ac:chgData name="Varga, Tamas" userId="3e848459-c2a4-4886-8a06-23306f012097" providerId="ADAL" clId="{BF558B14-96F4-4B01-97F1-590493E5DCA3}" dt="2023-09-21T03:46:44.279" v="136" actId="22"/>
          <ac:picMkLst>
            <pc:docMk/>
            <pc:sldMk cId="121669627" sldId="262"/>
            <ac:picMk id="7" creationId="{2B7A3667-A0C1-E25A-A216-AC7A85093F2E}"/>
          </ac:picMkLst>
        </pc:picChg>
        <pc:picChg chg="add del">
          <ac:chgData name="Varga, Tamas" userId="3e848459-c2a4-4886-8a06-23306f012097" providerId="ADAL" clId="{BF558B14-96F4-4B01-97F1-590493E5DCA3}" dt="2023-09-21T03:47:05.071" v="138" actId="478"/>
          <ac:picMkLst>
            <pc:docMk/>
            <pc:sldMk cId="121669627" sldId="262"/>
            <ac:picMk id="9" creationId="{EF565E1A-1069-593E-E93C-E8F688E6AD8D}"/>
          </ac:picMkLst>
        </pc:picChg>
        <pc:picChg chg="add del mod">
          <ac:chgData name="Varga, Tamas" userId="3e848459-c2a4-4886-8a06-23306f012097" providerId="ADAL" clId="{BF558B14-96F4-4B01-97F1-590493E5DCA3}" dt="2023-09-22T03:30:39.320" v="453" actId="21"/>
          <ac:picMkLst>
            <pc:docMk/>
            <pc:sldMk cId="121669627" sldId="262"/>
            <ac:picMk id="11" creationId="{DC6012CC-C1C4-8624-ADC2-118CA12A2186}"/>
          </ac:picMkLst>
        </pc:picChg>
        <pc:picChg chg="add del mod">
          <ac:chgData name="Varga, Tamas" userId="3e848459-c2a4-4886-8a06-23306f012097" providerId="ADAL" clId="{BF558B14-96F4-4B01-97F1-590493E5DCA3}" dt="2023-09-22T03:30:39.320" v="453" actId="21"/>
          <ac:picMkLst>
            <pc:docMk/>
            <pc:sldMk cId="121669627" sldId="262"/>
            <ac:picMk id="13" creationId="{F456D869-E6FF-F439-08BE-398FFC1D8DD0}"/>
          </ac:picMkLst>
        </pc:picChg>
      </pc:sldChg>
      <pc:sldChg chg="addSp delSp modSp new del mod">
        <pc:chgData name="Varga, Tamas" userId="3e848459-c2a4-4886-8a06-23306f012097" providerId="ADAL" clId="{BF558B14-96F4-4B01-97F1-590493E5DCA3}" dt="2023-09-22T03:29:57.261" v="436" actId="47"/>
        <pc:sldMkLst>
          <pc:docMk/>
          <pc:sldMk cId="1952150698" sldId="263"/>
        </pc:sldMkLst>
        <pc:picChg chg="add del mod">
          <ac:chgData name="Varga, Tamas" userId="3e848459-c2a4-4886-8a06-23306f012097" providerId="ADAL" clId="{BF558B14-96F4-4B01-97F1-590493E5DCA3}" dt="2023-09-22T03:28:49.466" v="364" actId="21"/>
          <ac:picMkLst>
            <pc:docMk/>
            <pc:sldMk cId="1952150698" sldId="263"/>
            <ac:picMk id="2" creationId="{A51C8546-3F32-8F61-5BC0-689CAD5F7F19}"/>
          </ac:picMkLst>
        </pc:picChg>
        <pc:picChg chg="add del mod">
          <ac:chgData name="Varga, Tamas" userId="3e848459-c2a4-4886-8a06-23306f012097" providerId="ADAL" clId="{BF558B14-96F4-4B01-97F1-590493E5DCA3}" dt="2023-09-22T03:28:49.466" v="364" actId="21"/>
          <ac:picMkLst>
            <pc:docMk/>
            <pc:sldMk cId="1952150698" sldId="263"/>
            <ac:picMk id="4" creationId="{CA5BF53C-F702-3052-32AD-8796D698A933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53:15.107" v="894" actId="1076"/>
        <pc:sldMkLst>
          <pc:docMk/>
          <pc:sldMk cId="3209256554" sldId="526"/>
        </pc:sldMkLst>
        <pc:spChg chg="del">
          <ac:chgData name="Varga, Tamas" userId="3e848459-c2a4-4886-8a06-23306f012097" providerId="ADAL" clId="{BF558B14-96F4-4B01-97F1-590493E5DCA3}" dt="2023-09-22T03:23:13.148" v="195" actId="478"/>
          <ac:spMkLst>
            <pc:docMk/>
            <pc:sldMk cId="3209256554" sldId="526"/>
            <ac:spMk id="3" creationId="{B637D2CB-C224-9879-D9FB-1E085707D649}"/>
          </ac:spMkLst>
        </pc:spChg>
        <pc:spChg chg="del">
          <ac:chgData name="Varga, Tamas" userId="3e848459-c2a4-4886-8a06-23306f012097" providerId="ADAL" clId="{BF558B14-96F4-4B01-97F1-590493E5DCA3}" dt="2023-09-22T03:23:14.335" v="196" actId="478"/>
          <ac:spMkLst>
            <pc:docMk/>
            <pc:sldMk cId="3209256554" sldId="526"/>
            <ac:spMk id="4" creationId="{B5FF9A56-7406-1373-AAF8-046B43FD07E5}"/>
          </ac:spMkLst>
        </pc:spChg>
        <pc:spChg chg="mod">
          <ac:chgData name="Varga, Tamas" userId="3e848459-c2a4-4886-8a06-23306f012097" providerId="ADAL" clId="{BF558B14-96F4-4B01-97F1-590493E5DCA3}" dt="2023-09-22T03:23:10.396" v="194" actId="1076"/>
          <ac:spMkLst>
            <pc:docMk/>
            <pc:sldMk cId="3209256554" sldId="526"/>
            <ac:spMk id="5" creationId="{F6D7C05A-8D03-0052-C8AA-5AB30856A9C9}"/>
          </ac:spMkLst>
        </pc:spChg>
        <pc:spChg chg="add del mod">
          <ac:chgData name="Varga, Tamas" userId="3e848459-c2a4-4886-8a06-23306f012097" providerId="ADAL" clId="{BF558B14-96F4-4B01-97F1-590493E5DCA3}" dt="2023-09-22T03:53:04.985" v="892" actId="478"/>
          <ac:spMkLst>
            <pc:docMk/>
            <pc:sldMk cId="3209256554" sldId="526"/>
            <ac:spMk id="7" creationId="{39B7B909-CBA9-6363-FC2B-E46DD182834B}"/>
          </ac:spMkLst>
        </pc:spChg>
        <pc:spChg chg="add mod">
          <ac:chgData name="Varga, Tamas" userId="3e848459-c2a4-4886-8a06-23306f012097" providerId="ADAL" clId="{BF558B14-96F4-4B01-97F1-590493E5DCA3}" dt="2023-09-22T03:53:15.107" v="894" actId="1076"/>
          <ac:spMkLst>
            <pc:docMk/>
            <pc:sldMk cId="3209256554" sldId="526"/>
            <ac:spMk id="8" creationId="{3C96275E-1239-278F-34B9-6CD462E09091}"/>
          </ac:spMkLst>
        </pc:spChg>
        <pc:spChg chg="add mod">
          <ac:chgData name="Varga, Tamas" userId="3e848459-c2a4-4886-8a06-23306f012097" providerId="ADAL" clId="{BF558B14-96F4-4B01-97F1-590493E5DCA3}" dt="2023-09-22T03:53:09.515" v="893" actId="1076"/>
          <ac:spMkLst>
            <pc:docMk/>
            <pc:sldMk cId="3209256554" sldId="526"/>
            <ac:spMk id="9" creationId="{ED1190F0-274B-3F50-DD68-B58B8E1165B0}"/>
          </ac:spMkLst>
        </pc:spChg>
        <pc:picChg chg="add mod modCrop">
          <ac:chgData name="Varga, Tamas" userId="3e848459-c2a4-4886-8a06-23306f012097" providerId="ADAL" clId="{BF558B14-96F4-4B01-97F1-590493E5DCA3}" dt="2023-09-22T03:51:52.053" v="875" actId="1076"/>
          <ac:picMkLst>
            <pc:docMk/>
            <pc:sldMk cId="3209256554" sldId="526"/>
            <ac:picMk id="6" creationId="{0F887EF7-D41C-EFE8-1580-7F50D48FD5C7}"/>
          </ac:picMkLst>
        </pc:picChg>
      </pc:sldChg>
      <pc:sldChg chg="addSp delSp modSp new mod">
        <pc:chgData name="Varga, Tamas" userId="3e848459-c2a4-4886-8a06-23306f012097" providerId="ADAL" clId="{BF558B14-96F4-4B01-97F1-590493E5DCA3}" dt="2023-09-22T03:53:32.756" v="899" actId="1035"/>
        <pc:sldMkLst>
          <pc:docMk/>
          <pc:sldMk cId="2789327212" sldId="527"/>
        </pc:sldMkLst>
        <pc:spChg chg="del">
          <ac:chgData name="Varga, Tamas" userId="3e848459-c2a4-4886-8a06-23306f012097" providerId="ADAL" clId="{BF558B14-96F4-4B01-97F1-590493E5DCA3}" dt="2023-09-22T03:24:50.737" v="236" actId="478"/>
          <ac:spMkLst>
            <pc:docMk/>
            <pc:sldMk cId="2789327212" sldId="527"/>
            <ac:spMk id="3" creationId="{EA24D426-E606-455B-9F92-98FC33785E2B}"/>
          </ac:spMkLst>
        </pc:spChg>
        <pc:spChg chg="del">
          <ac:chgData name="Varga, Tamas" userId="3e848459-c2a4-4886-8a06-23306f012097" providerId="ADAL" clId="{BF558B14-96F4-4B01-97F1-590493E5DCA3}" dt="2023-09-22T03:24:51.955" v="237" actId="478"/>
          <ac:spMkLst>
            <pc:docMk/>
            <pc:sldMk cId="2789327212" sldId="527"/>
            <ac:spMk id="4" creationId="{0F9A27FA-89BD-CF17-0E05-53FE3DF7C51A}"/>
          </ac:spMkLst>
        </pc:spChg>
        <pc:spChg chg="mod">
          <ac:chgData name="Varga, Tamas" userId="3e848459-c2a4-4886-8a06-23306f012097" providerId="ADAL" clId="{BF558B14-96F4-4B01-97F1-590493E5DCA3}" dt="2023-09-22T03:25:17.565" v="257" actId="20577"/>
          <ac:spMkLst>
            <pc:docMk/>
            <pc:sldMk cId="2789327212" sldId="527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3:52:23.393" v="886" actId="692"/>
          <ac:spMkLst>
            <pc:docMk/>
            <pc:sldMk cId="2789327212" sldId="527"/>
            <ac:spMk id="7" creationId="{902A56B4-BB6A-F4B8-FBF2-DA4900BA7D6E}"/>
          </ac:spMkLst>
        </pc:spChg>
        <pc:spChg chg="add mod">
          <ac:chgData name="Varga, Tamas" userId="3e848459-c2a4-4886-8a06-23306f012097" providerId="ADAL" clId="{BF558B14-96F4-4B01-97F1-590493E5DCA3}" dt="2023-09-22T03:53:32.756" v="899" actId="1035"/>
          <ac:spMkLst>
            <pc:docMk/>
            <pc:sldMk cId="2789327212" sldId="527"/>
            <ac:spMk id="8" creationId="{F9559EFB-0E0D-606A-BD7D-2E1ACD4A7D28}"/>
          </ac:spMkLst>
        </pc:spChg>
        <pc:picChg chg="add mod">
          <ac:chgData name="Varga, Tamas" userId="3e848459-c2a4-4886-8a06-23306f012097" providerId="ADAL" clId="{BF558B14-96F4-4B01-97F1-590493E5DCA3}" dt="2023-09-22T03:25:35.406" v="261" actId="1076"/>
          <ac:picMkLst>
            <pc:docMk/>
            <pc:sldMk cId="2789327212" sldId="527"/>
            <ac:picMk id="6" creationId="{A3058A4B-EC97-4404-F6CA-C5FD2BE3527A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59:29.704" v="975" actId="20577"/>
        <pc:sldMkLst>
          <pc:docMk/>
          <pc:sldMk cId="3024570336" sldId="528"/>
        </pc:sldMkLst>
        <pc:spChg chg="add mod">
          <ac:chgData name="Varga, Tamas" userId="3e848459-c2a4-4886-8a06-23306f012097" providerId="ADAL" clId="{BF558B14-96F4-4B01-97F1-590493E5DCA3}" dt="2023-09-22T03:59:29.704" v="975" actId="20577"/>
          <ac:spMkLst>
            <pc:docMk/>
            <pc:sldMk cId="3024570336" sldId="528"/>
            <ac:spMk id="3" creationId="{B8AC4319-E56D-C1A6-ED00-0AC77D287CEC}"/>
          </ac:spMkLst>
        </pc:spChg>
        <pc:spChg chg="mod">
          <ac:chgData name="Varga, Tamas" userId="3e848459-c2a4-4886-8a06-23306f012097" providerId="ADAL" clId="{BF558B14-96F4-4B01-97F1-590493E5DCA3}" dt="2023-09-22T03:26:13.372" v="275" actId="5793"/>
          <ac:spMkLst>
            <pc:docMk/>
            <pc:sldMk cId="3024570336" sldId="528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3:26:54.797" v="301" actId="1038"/>
          <ac:spMkLst>
            <pc:docMk/>
            <pc:sldMk cId="3024570336" sldId="528"/>
            <ac:spMk id="8" creationId="{9C34E508-E2C7-3401-959E-703135B443A3}"/>
          </ac:spMkLst>
        </pc:spChg>
        <pc:spChg chg="del">
          <ac:chgData name="Varga, Tamas" userId="3e848459-c2a4-4886-8a06-23306f012097" providerId="ADAL" clId="{BF558B14-96F4-4B01-97F1-590493E5DCA3}" dt="2023-09-22T03:27:10.408" v="318"/>
          <ac:spMkLst>
            <pc:docMk/>
            <pc:sldMk cId="3024570336" sldId="528"/>
            <ac:spMk id="9" creationId="{B0B6B93A-33B9-70FA-B0DB-66C8F9C34330}"/>
          </ac:spMkLst>
        </pc:spChg>
        <pc:picChg chg="add mod">
          <ac:chgData name="Varga, Tamas" userId="3e848459-c2a4-4886-8a06-23306f012097" providerId="ADAL" clId="{BF558B14-96F4-4B01-97F1-590493E5DCA3}" dt="2023-09-22T03:26:58.858" v="316" actId="1038"/>
          <ac:picMkLst>
            <pc:docMk/>
            <pc:sldMk cId="3024570336" sldId="528"/>
            <ac:picMk id="4" creationId="{DDA1B3E2-3CFD-3703-8032-7D0927D7F9D8}"/>
          </ac:picMkLst>
        </pc:picChg>
        <pc:picChg chg="del">
          <ac:chgData name="Varga, Tamas" userId="3e848459-c2a4-4886-8a06-23306f012097" providerId="ADAL" clId="{BF558B14-96F4-4B01-97F1-590493E5DCA3}" dt="2023-09-22T03:25:56.344" v="264" actId="478"/>
          <ac:picMkLst>
            <pc:docMk/>
            <pc:sldMk cId="3024570336" sldId="528"/>
            <ac:picMk id="6" creationId="{A3058A4B-EC97-4404-F6CA-C5FD2BE3527A}"/>
          </ac:picMkLst>
        </pc:picChg>
        <pc:picChg chg="add mod">
          <ac:chgData name="Varga, Tamas" userId="3e848459-c2a4-4886-8a06-23306f012097" providerId="ADAL" clId="{BF558B14-96F4-4B01-97F1-590493E5DCA3}" dt="2023-09-22T03:26:54.797" v="301" actId="1038"/>
          <ac:picMkLst>
            <pc:docMk/>
            <pc:sldMk cId="3024570336" sldId="528"/>
            <ac:picMk id="7" creationId="{E58C20DC-11E6-2D3E-8B17-04C8E30FCF8D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47:39.226" v="870" actId="20577"/>
        <pc:sldMkLst>
          <pc:docMk/>
          <pc:sldMk cId="2516374332" sldId="529"/>
        </pc:sldMkLst>
        <pc:spChg chg="mod">
          <ac:chgData name="Varga, Tamas" userId="3e848459-c2a4-4886-8a06-23306f012097" providerId="ADAL" clId="{BF558B14-96F4-4B01-97F1-590493E5DCA3}" dt="2023-09-22T03:47:39.226" v="870" actId="20577"/>
          <ac:spMkLst>
            <pc:docMk/>
            <pc:sldMk cId="2516374332" sldId="529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27:39.951" v="346" actId="1076"/>
          <ac:picMkLst>
            <pc:docMk/>
            <pc:sldMk cId="2516374332" sldId="529"/>
            <ac:picMk id="3" creationId="{9EBF6F9A-FB7B-3299-435D-3DE7FD67E779}"/>
          </ac:picMkLst>
        </pc:picChg>
        <pc:picChg chg="del">
          <ac:chgData name="Varga, Tamas" userId="3e848459-c2a4-4886-8a06-23306f012097" providerId="ADAL" clId="{BF558B14-96F4-4B01-97F1-590493E5DCA3}" dt="2023-09-22T03:27:31.637" v="342" actId="478"/>
          <ac:picMkLst>
            <pc:docMk/>
            <pc:sldMk cId="2516374332" sldId="529"/>
            <ac:picMk id="6" creationId="{A3058A4B-EC97-4404-F6CA-C5FD2BE3527A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28:32.359" v="361" actId="5793"/>
        <pc:sldMkLst>
          <pc:docMk/>
          <pc:sldMk cId="455104802" sldId="530"/>
        </pc:sldMkLst>
        <pc:spChg chg="mod">
          <ac:chgData name="Varga, Tamas" userId="3e848459-c2a4-4886-8a06-23306f012097" providerId="ADAL" clId="{BF558B14-96F4-4B01-97F1-590493E5DCA3}" dt="2023-09-22T03:28:32.359" v="361" actId="5793"/>
          <ac:spMkLst>
            <pc:docMk/>
            <pc:sldMk cId="455104802" sldId="530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3:28:04.015" v="350" actId="478"/>
          <ac:picMkLst>
            <pc:docMk/>
            <pc:sldMk cId="455104802" sldId="530"/>
            <ac:picMk id="3" creationId="{9EBF6F9A-FB7B-3299-435D-3DE7FD67E779}"/>
          </ac:picMkLst>
        </pc:picChg>
        <pc:picChg chg="add mod">
          <ac:chgData name="Varga, Tamas" userId="3e848459-c2a4-4886-8a06-23306f012097" providerId="ADAL" clId="{BF558B14-96F4-4B01-97F1-590493E5DCA3}" dt="2023-09-22T03:28:15.737" v="352" actId="1076"/>
          <ac:picMkLst>
            <pc:docMk/>
            <pc:sldMk cId="455104802" sldId="530"/>
            <ac:picMk id="4" creationId="{D172A957-7B9C-C367-9FCD-D6D4C341D12F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29:42.381" v="434" actId="20577"/>
        <pc:sldMkLst>
          <pc:docMk/>
          <pc:sldMk cId="1048153049" sldId="531"/>
        </pc:sldMkLst>
        <pc:spChg chg="mod">
          <ac:chgData name="Varga, Tamas" userId="3e848459-c2a4-4886-8a06-23306f012097" providerId="ADAL" clId="{BF558B14-96F4-4B01-97F1-590493E5DCA3}" dt="2023-09-22T03:29:42.381" v="434" actId="20577"/>
          <ac:spMkLst>
            <pc:docMk/>
            <pc:sldMk cId="1048153049" sldId="531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28:57.816" v="366" actId="1076"/>
          <ac:picMkLst>
            <pc:docMk/>
            <pc:sldMk cId="1048153049" sldId="531"/>
            <ac:picMk id="3" creationId="{3A22B0F0-14BF-5994-354E-D44D5A843093}"/>
          </ac:picMkLst>
        </pc:picChg>
        <pc:picChg chg="del">
          <ac:chgData name="Varga, Tamas" userId="3e848459-c2a4-4886-8a06-23306f012097" providerId="ADAL" clId="{BF558B14-96F4-4B01-97F1-590493E5DCA3}" dt="2023-09-22T03:28:44.325" v="363" actId="478"/>
          <ac:picMkLst>
            <pc:docMk/>
            <pc:sldMk cId="1048153049" sldId="531"/>
            <ac:picMk id="4" creationId="{D172A957-7B9C-C367-9FCD-D6D4C341D12F}"/>
          </ac:picMkLst>
        </pc:picChg>
        <pc:picChg chg="add mod">
          <ac:chgData name="Varga, Tamas" userId="3e848459-c2a4-4886-8a06-23306f012097" providerId="ADAL" clId="{BF558B14-96F4-4B01-97F1-590493E5DCA3}" dt="2023-09-22T03:28:57.816" v="366" actId="1076"/>
          <ac:picMkLst>
            <pc:docMk/>
            <pc:sldMk cId="1048153049" sldId="531"/>
            <ac:picMk id="6" creationId="{FC6102FE-323B-A31F-4DA4-4411F8922029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30:23.934" v="450" actId="5793"/>
        <pc:sldMkLst>
          <pc:docMk/>
          <pc:sldMk cId="2891410131" sldId="532"/>
        </pc:sldMkLst>
        <pc:spChg chg="mod">
          <ac:chgData name="Varga, Tamas" userId="3e848459-c2a4-4886-8a06-23306f012097" providerId="ADAL" clId="{BF558B14-96F4-4B01-97F1-590493E5DCA3}" dt="2023-09-22T03:30:23.934" v="450" actId="5793"/>
          <ac:spMkLst>
            <pc:docMk/>
            <pc:sldMk cId="2891410131" sldId="532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30:07.112" v="440" actId="14100"/>
          <ac:picMkLst>
            <pc:docMk/>
            <pc:sldMk cId="2891410131" sldId="532"/>
            <ac:picMk id="3" creationId="{11E9DAD1-3EB7-5C36-97F7-4FB2C14408E8}"/>
          </ac:picMkLst>
        </pc:picChg>
        <pc:picChg chg="del">
          <ac:chgData name="Varga, Tamas" userId="3e848459-c2a4-4886-8a06-23306f012097" providerId="ADAL" clId="{BF558B14-96F4-4B01-97F1-590493E5DCA3}" dt="2023-09-22T03:29:53.948" v="435" actId="478"/>
          <ac:picMkLst>
            <pc:docMk/>
            <pc:sldMk cId="2891410131" sldId="532"/>
            <ac:picMk id="4" creationId="{D172A957-7B9C-C367-9FCD-D6D4C341D12F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31:08.500" v="467" actId="20577"/>
        <pc:sldMkLst>
          <pc:docMk/>
          <pc:sldMk cId="2089162624" sldId="533"/>
        </pc:sldMkLst>
        <pc:spChg chg="mod">
          <ac:chgData name="Varga, Tamas" userId="3e848459-c2a4-4886-8a06-23306f012097" providerId="ADAL" clId="{BF558B14-96F4-4B01-97F1-590493E5DCA3}" dt="2023-09-22T03:31:08.500" v="467" actId="20577"/>
          <ac:spMkLst>
            <pc:docMk/>
            <pc:sldMk cId="2089162624" sldId="533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3:30:35.867" v="452" actId="478"/>
          <ac:picMkLst>
            <pc:docMk/>
            <pc:sldMk cId="2089162624" sldId="533"/>
            <ac:picMk id="3" creationId="{11E9DAD1-3EB7-5C36-97F7-4FB2C14408E8}"/>
          </ac:picMkLst>
        </pc:picChg>
        <pc:picChg chg="add mod">
          <ac:chgData name="Varga, Tamas" userId="3e848459-c2a4-4886-8a06-23306f012097" providerId="ADAL" clId="{BF558B14-96F4-4B01-97F1-590493E5DCA3}" dt="2023-09-22T03:30:49.875" v="456" actId="1076"/>
          <ac:picMkLst>
            <pc:docMk/>
            <pc:sldMk cId="2089162624" sldId="533"/>
            <ac:picMk id="4" creationId="{DF2924F4-914D-859F-EFD7-8685FECA53ED}"/>
          </ac:picMkLst>
        </pc:picChg>
        <pc:picChg chg="add mod">
          <ac:chgData name="Varga, Tamas" userId="3e848459-c2a4-4886-8a06-23306f012097" providerId="ADAL" clId="{BF558B14-96F4-4B01-97F1-590493E5DCA3}" dt="2023-09-22T03:30:49.875" v="456" actId="1076"/>
          <ac:picMkLst>
            <pc:docMk/>
            <pc:sldMk cId="2089162624" sldId="533"/>
            <ac:picMk id="6" creationId="{65129FFA-61AF-84B9-08CF-B890A259BEB3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3:33:22.713" v="532" actId="27636"/>
        <pc:sldMkLst>
          <pc:docMk/>
          <pc:sldMk cId="293344392" sldId="534"/>
        </pc:sldMkLst>
        <pc:spChg chg="mod">
          <ac:chgData name="Varga, Tamas" userId="3e848459-c2a4-4886-8a06-23306f012097" providerId="ADAL" clId="{BF558B14-96F4-4B01-97F1-590493E5DCA3}" dt="2023-09-22T03:33:22.713" v="532" actId="27636"/>
          <ac:spMkLst>
            <pc:docMk/>
            <pc:sldMk cId="293344392" sldId="534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3:31:27.463" v="471" actId="478"/>
          <ac:picMkLst>
            <pc:docMk/>
            <pc:sldMk cId="293344392" sldId="534"/>
            <ac:picMk id="3" creationId="{11E9DAD1-3EB7-5C36-97F7-4FB2C14408E8}"/>
          </ac:picMkLst>
        </pc:picChg>
        <pc:picChg chg="add mod">
          <ac:chgData name="Varga, Tamas" userId="3e848459-c2a4-4886-8a06-23306f012097" providerId="ADAL" clId="{BF558B14-96F4-4B01-97F1-590493E5DCA3}" dt="2023-09-22T03:33:05.312" v="491" actId="14100"/>
          <ac:picMkLst>
            <pc:docMk/>
            <pc:sldMk cId="293344392" sldId="534"/>
            <ac:picMk id="6" creationId="{7066A1C6-7EC0-D843-7020-704EAFCAA42C}"/>
          </ac:picMkLst>
        </pc:picChg>
      </pc:sldChg>
      <pc:sldChg chg="new del">
        <pc:chgData name="Varga, Tamas" userId="3e848459-c2a4-4886-8a06-23306f012097" providerId="ADAL" clId="{BF558B14-96F4-4B01-97F1-590493E5DCA3}" dt="2023-09-22T03:31:21.718" v="470" actId="680"/>
        <pc:sldMkLst>
          <pc:docMk/>
          <pc:sldMk cId="1498122041" sldId="534"/>
        </pc:sldMkLst>
      </pc:sldChg>
      <pc:sldChg chg="addSp delSp modSp mod">
        <pc:chgData name="Varga, Tamas" userId="3e848459-c2a4-4886-8a06-23306f012097" providerId="ADAL" clId="{BF558B14-96F4-4B01-97F1-590493E5DCA3}" dt="2023-09-22T03:41:08.169" v="702" actId="27636"/>
        <pc:sldMkLst>
          <pc:docMk/>
          <pc:sldMk cId="2155873245" sldId="535"/>
        </pc:sldMkLst>
        <pc:spChg chg="mod">
          <ac:chgData name="Varga, Tamas" userId="3e848459-c2a4-4886-8a06-23306f012097" providerId="ADAL" clId="{BF558B14-96F4-4B01-97F1-590493E5DCA3}" dt="2023-09-22T03:41:08.169" v="702" actId="27636"/>
          <ac:spMkLst>
            <pc:docMk/>
            <pc:sldMk cId="2155873245" sldId="535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35:48.501" v="539" actId="14100"/>
          <ac:picMkLst>
            <pc:docMk/>
            <pc:sldMk cId="2155873245" sldId="535"/>
            <ac:picMk id="4" creationId="{12361048-6AA0-8954-27FF-4A11C605543F}"/>
          </ac:picMkLst>
        </pc:picChg>
        <pc:picChg chg="del">
          <ac:chgData name="Varga, Tamas" userId="3e848459-c2a4-4886-8a06-23306f012097" providerId="ADAL" clId="{BF558B14-96F4-4B01-97F1-590493E5DCA3}" dt="2023-09-22T03:33:33.992" v="533" actId="478"/>
          <ac:picMkLst>
            <pc:docMk/>
            <pc:sldMk cId="2155873245" sldId="535"/>
            <ac:picMk id="6" creationId="{7066A1C6-7EC0-D843-7020-704EAFCAA42C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04:20.736" v="998" actId="14100"/>
        <pc:sldMkLst>
          <pc:docMk/>
          <pc:sldMk cId="2366458861" sldId="536"/>
        </pc:sldMkLst>
        <pc:spChg chg="mod">
          <ac:chgData name="Varga, Tamas" userId="3e848459-c2a4-4886-8a06-23306f012097" providerId="ADAL" clId="{BF558B14-96F4-4B01-97F1-590493E5DCA3}" dt="2023-09-22T04:04:20.736" v="998" actId="14100"/>
          <ac:spMkLst>
            <pc:docMk/>
            <pc:sldMk cId="2366458861" sldId="536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3:39:59.299" v="646" actId="478"/>
          <ac:picMkLst>
            <pc:docMk/>
            <pc:sldMk cId="2366458861" sldId="536"/>
            <ac:picMk id="4" creationId="{12361048-6AA0-8954-27FF-4A11C605543F}"/>
          </ac:picMkLst>
        </pc:picChg>
        <pc:picChg chg="add mod">
          <ac:chgData name="Varga, Tamas" userId="3e848459-c2a4-4886-8a06-23306f012097" providerId="ADAL" clId="{BF558B14-96F4-4B01-97F1-590493E5DCA3}" dt="2023-09-22T03:40:23.367" v="650" actId="1076"/>
          <ac:picMkLst>
            <pc:docMk/>
            <pc:sldMk cId="2366458861" sldId="536"/>
            <ac:picMk id="6" creationId="{1B79A39F-6127-EE68-B754-AA6F509085B9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10:12.130" v="1096" actId="20577"/>
        <pc:sldMkLst>
          <pc:docMk/>
          <pc:sldMk cId="966292354" sldId="537"/>
        </pc:sldMkLst>
        <pc:spChg chg="mod">
          <ac:chgData name="Varga, Tamas" userId="3e848459-c2a4-4886-8a06-23306f012097" providerId="ADAL" clId="{BF558B14-96F4-4B01-97F1-590493E5DCA3}" dt="2023-09-22T04:10:12.130" v="1096" actId="20577"/>
          <ac:spMkLst>
            <pc:docMk/>
            <pc:sldMk cId="966292354" sldId="537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3:42:42.579" v="829" actId="1038"/>
          <ac:picMkLst>
            <pc:docMk/>
            <pc:sldMk cId="966292354" sldId="537"/>
            <ac:picMk id="4" creationId="{59A1E9FD-2AAA-70DA-BFD6-D563ABFE95DB}"/>
          </ac:picMkLst>
        </pc:picChg>
        <pc:picChg chg="del">
          <ac:chgData name="Varga, Tamas" userId="3e848459-c2a4-4886-8a06-23306f012097" providerId="ADAL" clId="{BF558B14-96F4-4B01-97F1-590493E5DCA3}" dt="2023-09-22T03:41:58.541" v="790" actId="478"/>
          <ac:picMkLst>
            <pc:docMk/>
            <pc:sldMk cId="966292354" sldId="537"/>
            <ac:picMk id="6" creationId="{1B79A39F-6127-EE68-B754-AA6F509085B9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16:57.326" v="1128" actId="1076"/>
        <pc:sldMkLst>
          <pc:docMk/>
          <pc:sldMk cId="340960968" sldId="538"/>
        </pc:sldMkLst>
        <pc:spChg chg="add del mod">
          <ac:chgData name="Varga, Tamas" userId="3e848459-c2a4-4886-8a06-23306f012097" providerId="ADAL" clId="{BF558B14-96F4-4B01-97F1-590493E5DCA3}" dt="2023-09-22T04:15:21.658" v="1098" actId="478"/>
          <ac:spMkLst>
            <pc:docMk/>
            <pc:sldMk cId="340960968" sldId="538"/>
            <ac:spMk id="3" creationId="{E3DCD29D-CC59-AD65-38EA-A79749F6B722}"/>
          </ac:spMkLst>
        </pc:spChg>
        <pc:spChg chg="mod">
          <ac:chgData name="Varga, Tamas" userId="3e848459-c2a4-4886-8a06-23306f012097" providerId="ADAL" clId="{BF558B14-96F4-4B01-97F1-590493E5DCA3}" dt="2023-09-22T04:09:37.672" v="1093" actId="20577"/>
          <ac:spMkLst>
            <pc:docMk/>
            <pc:sldMk cId="340960968" sldId="538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4:16:57.326" v="1128" actId="1076"/>
          <ac:spMkLst>
            <pc:docMk/>
            <pc:sldMk cId="340960968" sldId="538"/>
            <ac:spMk id="8" creationId="{9FDBD0E4-46B2-4983-CB14-6E59A3D56260}"/>
          </ac:spMkLst>
        </pc:spChg>
        <pc:picChg chg="del">
          <ac:chgData name="Varga, Tamas" userId="3e848459-c2a4-4886-8a06-23306f012097" providerId="ADAL" clId="{BF558B14-96F4-4B01-97F1-590493E5DCA3}" dt="2023-09-22T03:48:15.017" v="873" actId="478"/>
          <ac:picMkLst>
            <pc:docMk/>
            <pc:sldMk cId="340960968" sldId="538"/>
            <ac:picMk id="4" creationId="{59A1E9FD-2AAA-70DA-BFD6-D563ABFE95DB}"/>
          </ac:picMkLst>
        </pc:picChg>
        <pc:picChg chg="add mod">
          <ac:chgData name="Varga, Tamas" userId="3e848459-c2a4-4886-8a06-23306f012097" providerId="ADAL" clId="{BF558B14-96F4-4B01-97F1-590493E5DCA3}" dt="2023-09-22T04:15:59.632" v="1123" actId="1037"/>
          <ac:picMkLst>
            <pc:docMk/>
            <pc:sldMk cId="340960968" sldId="538"/>
            <ac:picMk id="7" creationId="{EB0E2F70-A087-AD0F-8BE5-00963D357426}"/>
          </ac:picMkLst>
        </pc:picChg>
      </pc:sldChg>
      <pc:sldChg chg="new del">
        <pc:chgData name="Varga, Tamas" userId="3e848459-c2a4-4886-8a06-23306f012097" providerId="ADAL" clId="{BF558B14-96F4-4B01-97F1-590493E5DCA3}" dt="2023-09-22T03:48:08.824" v="872" actId="680"/>
        <pc:sldMkLst>
          <pc:docMk/>
          <pc:sldMk cId="2166428125" sldId="538"/>
        </pc:sldMkLst>
      </pc:sldChg>
      <pc:sldChg chg="addSp delSp modSp mod">
        <pc:chgData name="Varga, Tamas" userId="3e848459-c2a4-4886-8a06-23306f012097" providerId="ADAL" clId="{BF558B14-96F4-4B01-97F1-590493E5DCA3}" dt="2023-09-22T04:18:05.003" v="1143" actId="1076"/>
        <pc:sldMkLst>
          <pc:docMk/>
          <pc:sldMk cId="2434662301" sldId="539"/>
        </pc:sldMkLst>
        <pc:spChg chg="mod">
          <ac:chgData name="Varga, Tamas" userId="3e848459-c2a4-4886-8a06-23306f012097" providerId="ADAL" clId="{BF558B14-96F4-4B01-97F1-590493E5DCA3}" dt="2023-09-22T04:17:44.898" v="1139" actId="5793"/>
          <ac:spMkLst>
            <pc:docMk/>
            <pc:sldMk cId="2434662301" sldId="539"/>
            <ac:spMk id="5" creationId="{701FA333-1294-BA09-3D63-298257D36BB2}"/>
          </ac:spMkLst>
        </pc:spChg>
        <pc:spChg chg="del">
          <ac:chgData name="Varga, Tamas" userId="3e848459-c2a4-4886-8a06-23306f012097" providerId="ADAL" clId="{BF558B14-96F4-4B01-97F1-590493E5DCA3}" dt="2023-09-22T04:17:25.613" v="1130" actId="478"/>
          <ac:spMkLst>
            <pc:docMk/>
            <pc:sldMk cId="2434662301" sldId="539"/>
            <ac:spMk id="8" creationId="{9FDBD0E4-46B2-4983-CB14-6E59A3D56260}"/>
          </ac:spMkLst>
        </pc:spChg>
        <pc:picChg chg="add mod">
          <ac:chgData name="Varga, Tamas" userId="3e848459-c2a4-4886-8a06-23306f012097" providerId="ADAL" clId="{BF558B14-96F4-4B01-97F1-590493E5DCA3}" dt="2023-09-22T04:18:05.003" v="1143" actId="1076"/>
          <ac:picMkLst>
            <pc:docMk/>
            <pc:sldMk cId="2434662301" sldId="539"/>
            <ac:picMk id="4" creationId="{4DE6D8FA-FC45-C3A7-3F32-BD3755D87794}"/>
          </ac:picMkLst>
        </pc:picChg>
        <pc:picChg chg="del">
          <ac:chgData name="Varga, Tamas" userId="3e848459-c2a4-4886-8a06-23306f012097" providerId="ADAL" clId="{BF558B14-96F4-4B01-97F1-590493E5DCA3}" dt="2023-09-22T04:17:24.695" v="1129" actId="478"/>
          <ac:picMkLst>
            <pc:docMk/>
            <pc:sldMk cId="2434662301" sldId="539"/>
            <ac:picMk id="7" creationId="{EB0E2F70-A087-AD0F-8BE5-00963D357426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20:21.059" v="1241" actId="6549"/>
        <pc:sldMkLst>
          <pc:docMk/>
          <pc:sldMk cId="3180909385" sldId="540"/>
        </pc:sldMkLst>
        <pc:spChg chg="mod">
          <ac:chgData name="Varga, Tamas" userId="3e848459-c2a4-4886-8a06-23306f012097" providerId="ADAL" clId="{BF558B14-96F4-4B01-97F1-590493E5DCA3}" dt="2023-09-22T04:20:21.059" v="1241" actId="6549"/>
          <ac:spMkLst>
            <pc:docMk/>
            <pc:sldMk cId="3180909385" sldId="540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4:18:13.723" v="1144" actId="478"/>
          <ac:picMkLst>
            <pc:docMk/>
            <pc:sldMk cId="3180909385" sldId="540"/>
            <ac:picMk id="4" creationId="{4DE6D8FA-FC45-C3A7-3F32-BD3755D87794}"/>
          </ac:picMkLst>
        </pc:picChg>
        <pc:picChg chg="add mod">
          <ac:chgData name="Varga, Tamas" userId="3e848459-c2a4-4886-8a06-23306f012097" providerId="ADAL" clId="{BF558B14-96F4-4B01-97F1-590493E5DCA3}" dt="2023-09-22T04:19:39.163" v="1148" actId="1076"/>
          <ac:picMkLst>
            <pc:docMk/>
            <pc:sldMk cId="3180909385" sldId="540"/>
            <ac:picMk id="6" creationId="{BC6B7755-283F-8092-4A17-CF77500B8EBD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23:24.435" v="1276" actId="1076"/>
        <pc:sldMkLst>
          <pc:docMk/>
          <pc:sldMk cId="329390815" sldId="541"/>
        </pc:sldMkLst>
        <pc:spChg chg="mod">
          <ac:chgData name="Varga, Tamas" userId="3e848459-c2a4-4886-8a06-23306f012097" providerId="ADAL" clId="{BF558B14-96F4-4B01-97F1-590493E5DCA3}" dt="2023-09-22T04:22:41.602" v="1272" actId="20577"/>
          <ac:spMkLst>
            <pc:docMk/>
            <pc:sldMk cId="329390815" sldId="541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4:23:24.435" v="1276" actId="1076"/>
          <ac:picMkLst>
            <pc:docMk/>
            <pc:sldMk cId="329390815" sldId="541"/>
            <ac:picMk id="4" creationId="{6A0D623B-6754-7883-DF80-4F4C2209C08F}"/>
          </ac:picMkLst>
        </pc:picChg>
        <pc:picChg chg="del">
          <ac:chgData name="Varga, Tamas" userId="3e848459-c2a4-4886-8a06-23306f012097" providerId="ADAL" clId="{BF558B14-96F4-4B01-97F1-590493E5DCA3}" dt="2023-09-22T04:20:42.734" v="1242" actId="478"/>
          <ac:picMkLst>
            <pc:docMk/>
            <pc:sldMk cId="329390815" sldId="541"/>
            <ac:picMk id="6" creationId="{BC6B7755-283F-8092-4A17-CF77500B8EBD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26:02.228" v="1381" actId="1076"/>
        <pc:sldMkLst>
          <pc:docMk/>
          <pc:sldMk cId="397665172" sldId="542"/>
        </pc:sldMkLst>
        <pc:spChg chg="mod">
          <ac:chgData name="Varga, Tamas" userId="3e848459-c2a4-4886-8a06-23306f012097" providerId="ADAL" clId="{BF558B14-96F4-4B01-97F1-590493E5DCA3}" dt="2023-09-22T04:24:01.672" v="1324" actId="20577"/>
          <ac:spMkLst>
            <pc:docMk/>
            <pc:sldMk cId="397665172" sldId="542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4:26:02.228" v="1381" actId="1076"/>
          <ac:spMkLst>
            <pc:docMk/>
            <pc:sldMk cId="397665172" sldId="542"/>
            <ac:spMk id="7" creationId="{EE570022-FBBF-E9B1-A1C0-9C94D7414A87}"/>
          </ac:spMkLst>
        </pc:spChg>
        <pc:picChg chg="del">
          <ac:chgData name="Varga, Tamas" userId="3e848459-c2a4-4886-8a06-23306f012097" providerId="ADAL" clId="{BF558B14-96F4-4B01-97F1-590493E5DCA3}" dt="2023-09-22T04:23:35.919" v="1279" actId="478"/>
          <ac:picMkLst>
            <pc:docMk/>
            <pc:sldMk cId="397665172" sldId="542"/>
            <ac:picMk id="4" creationId="{6A0D623B-6754-7883-DF80-4F4C2209C08F}"/>
          </ac:picMkLst>
        </pc:picChg>
        <pc:picChg chg="add mod">
          <ac:chgData name="Varga, Tamas" userId="3e848459-c2a4-4886-8a06-23306f012097" providerId="ADAL" clId="{BF558B14-96F4-4B01-97F1-590493E5DCA3}" dt="2023-09-22T04:25:56.990" v="1380" actId="1076"/>
          <ac:picMkLst>
            <pc:docMk/>
            <pc:sldMk cId="397665172" sldId="542"/>
            <ac:picMk id="6" creationId="{56FD40BF-FF96-268B-6FB1-F4B5E0BF7C28}"/>
          </ac:picMkLst>
        </pc:picChg>
      </pc:sldChg>
      <pc:sldChg chg="new del">
        <pc:chgData name="Varga, Tamas" userId="3e848459-c2a4-4886-8a06-23306f012097" providerId="ADAL" clId="{BF558B14-96F4-4B01-97F1-590493E5DCA3}" dt="2023-09-22T04:23:31.995" v="1278" actId="680"/>
        <pc:sldMkLst>
          <pc:docMk/>
          <pc:sldMk cId="2079710083" sldId="542"/>
        </pc:sldMkLst>
      </pc:sldChg>
      <pc:sldChg chg="addSp delSp modSp mod">
        <pc:chgData name="Varga, Tamas" userId="3e848459-c2a4-4886-8a06-23306f012097" providerId="ADAL" clId="{BF558B14-96F4-4B01-97F1-590493E5DCA3}" dt="2023-09-22T04:30:51.807" v="1508" actId="20577"/>
        <pc:sldMkLst>
          <pc:docMk/>
          <pc:sldMk cId="1539774285" sldId="543"/>
        </pc:sldMkLst>
        <pc:spChg chg="mod">
          <ac:chgData name="Varga, Tamas" userId="3e848459-c2a4-4886-8a06-23306f012097" providerId="ADAL" clId="{BF558B14-96F4-4B01-97F1-590493E5DCA3}" dt="2023-09-22T04:30:51.807" v="1508" actId="20577"/>
          <ac:spMkLst>
            <pc:docMk/>
            <pc:sldMk cId="1539774285" sldId="543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4:30:09.756" v="1423" actId="478"/>
          <ac:picMkLst>
            <pc:docMk/>
            <pc:sldMk cId="1539774285" sldId="543"/>
            <ac:picMk id="4" creationId="{6A0D623B-6754-7883-DF80-4F4C2209C08F}"/>
          </ac:picMkLst>
        </pc:picChg>
        <pc:picChg chg="add mod">
          <ac:chgData name="Varga, Tamas" userId="3e848459-c2a4-4886-8a06-23306f012097" providerId="ADAL" clId="{BF558B14-96F4-4B01-97F1-590493E5DCA3}" dt="2023-09-22T04:30:17.111" v="1427" actId="1076"/>
          <ac:picMkLst>
            <pc:docMk/>
            <pc:sldMk cId="1539774285" sldId="543"/>
            <ac:picMk id="6" creationId="{9D61FF99-0084-6D37-E18F-7C31ADEBA086}"/>
          </ac:picMkLst>
        </pc:picChg>
      </pc:sldChg>
      <pc:sldChg chg="new del">
        <pc:chgData name="Varga, Tamas" userId="3e848459-c2a4-4886-8a06-23306f012097" providerId="ADAL" clId="{BF558B14-96F4-4B01-97F1-590493E5DCA3}" dt="2023-09-22T04:26:11.882" v="1383" actId="680"/>
        <pc:sldMkLst>
          <pc:docMk/>
          <pc:sldMk cId="1963740755" sldId="543"/>
        </pc:sldMkLst>
      </pc:sldChg>
      <pc:sldChg chg="addSp delSp modSp mod">
        <pc:chgData name="Varga, Tamas" userId="3e848459-c2a4-4886-8a06-23306f012097" providerId="ADAL" clId="{BF558B14-96F4-4B01-97F1-590493E5DCA3}" dt="2023-09-22T04:32:53.190" v="1617" actId="1038"/>
        <pc:sldMkLst>
          <pc:docMk/>
          <pc:sldMk cId="4286323690" sldId="544"/>
        </pc:sldMkLst>
        <pc:spChg chg="mod">
          <ac:chgData name="Varga, Tamas" userId="3e848459-c2a4-4886-8a06-23306f012097" providerId="ADAL" clId="{BF558B14-96F4-4B01-97F1-590493E5DCA3}" dt="2023-09-22T04:31:11.794" v="1540" actId="20577"/>
          <ac:spMkLst>
            <pc:docMk/>
            <pc:sldMk cId="4286323690" sldId="544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4:32:53.190" v="1617" actId="1038"/>
          <ac:picMkLst>
            <pc:docMk/>
            <pc:sldMk cId="4286323690" sldId="544"/>
            <ac:picMk id="4" creationId="{F47E4378-2EEE-0F6A-D045-34F72D5FDCDB}"/>
          </ac:picMkLst>
        </pc:picChg>
        <pc:picChg chg="del">
          <ac:chgData name="Varga, Tamas" userId="3e848459-c2a4-4886-8a06-23306f012097" providerId="ADAL" clId="{BF558B14-96F4-4B01-97F1-590493E5DCA3}" dt="2023-09-22T04:31:15.001" v="1541" actId="478"/>
          <ac:picMkLst>
            <pc:docMk/>
            <pc:sldMk cId="4286323690" sldId="544"/>
            <ac:picMk id="6" creationId="{9D61FF99-0084-6D37-E18F-7C31ADEBA086}"/>
          </ac:picMkLst>
        </pc:picChg>
        <pc:picChg chg="add mod">
          <ac:chgData name="Varga, Tamas" userId="3e848459-c2a4-4886-8a06-23306f012097" providerId="ADAL" clId="{BF558B14-96F4-4B01-97F1-590493E5DCA3}" dt="2023-09-22T04:32:53.190" v="1617" actId="1038"/>
          <ac:picMkLst>
            <pc:docMk/>
            <pc:sldMk cId="4286323690" sldId="544"/>
            <ac:picMk id="8" creationId="{977F2B7B-03CC-B16A-0718-82E350483130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33:45.935" v="1680" actId="20577"/>
        <pc:sldMkLst>
          <pc:docMk/>
          <pc:sldMk cId="1162769379" sldId="545"/>
        </pc:sldMkLst>
        <pc:spChg chg="mod">
          <ac:chgData name="Varga, Tamas" userId="3e848459-c2a4-4886-8a06-23306f012097" providerId="ADAL" clId="{BF558B14-96F4-4B01-97F1-590493E5DCA3}" dt="2023-09-22T04:33:45.935" v="1680" actId="20577"/>
          <ac:spMkLst>
            <pc:docMk/>
            <pc:sldMk cId="1162769379" sldId="545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4:33:29.006" v="1623" actId="1076"/>
          <ac:picMkLst>
            <pc:docMk/>
            <pc:sldMk cId="1162769379" sldId="545"/>
            <ac:picMk id="4" creationId="{40F0E3CF-2092-83A6-0912-FA872805F2A2}"/>
          </ac:picMkLst>
        </pc:picChg>
        <pc:picChg chg="del">
          <ac:chgData name="Varga, Tamas" userId="3e848459-c2a4-4886-8a06-23306f012097" providerId="ADAL" clId="{BF558B14-96F4-4B01-97F1-590493E5DCA3}" dt="2023-09-22T04:33:01.819" v="1618" actId="478"/>
          <ac:picMkLst>
            <pc:docMk/>
            <pc:sldMk cId="1162769379" sldId="545"/>
            <ac:picMk id="6" creationId="{9D61FF99-0084-6D37-E18F-7C31ADEBA086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41:07.232" v="1868" actId="1076"/>
        <pc:sldMkLst>
          <pc:docMk/>
          <pc:sldMk cId="1145796942" sldId="546"/>
        </pc:sldMkLst>
        <pc:spChg chg="add mod">
          <ac:chgData name="Varga, Tamas" userId="3e848459-c2a4-4886-8a06-23306f012097" providerId="ADAL" clId="{BF558B14-96F4-4B01-97F1-590493E5DCA3}" dt="2023-09-22T04:41:02.200" v="1867" actId="20577"/>
          <ac:spMkLst>
            <pc:docMk/>
            <pc:sldMk cId="1145796942" sldId="546"/>
            <ac:spMk id="7" creationId="{43B0E24B-D2F3-1207-AFA8-CB3EFD662757}"/>
          </ac:spMkLst>
        </pc:spChg>
        <pc:picChg chg="del">
          <ac:chgData name="Varga, Tamas" userId="3e848459-c2a4-4886-8a06-23306f012097" providerId="ADAL" clId="{BF558B14-96F4-4B01-97F1-590493E5DCA3}" dt="2023-09-22T04:34:00.071" v="1683" actId="478"/>
          <ac:picMkLst>
            <pc:docMk/>
            <pc:sldMk cId="1145796942" sldId="546"/>
            <ac:picMk id="4" creationId="{40F0E3CF-2092-83A6-0912-FA872805F2A2}"/>
          </ac:picMkLst>
        </pc:picChg>
        <pc:picChg chg="add mod">
          <ac:chgData name="Varga, Tamas" userId="3e848459-c2a4-4886-8a06-23306f012097" providerId="ADAL" clId="{BF558B14-96F4-4B01-97F1-590493E5DCA3}" dt="2023-09-22T04:40:34.569" v="1802" actId="14100"/>
          <ac:picMkLst>
            <pc:docMk/>
            <pc:sldMk cId="1145796942" sldId="546"/>
            <ac:picMk id="6" creationId="{E2147ECE-FA21-54E8-7356-45C5F3CE4A74}"/>
          </ac:picMkLst>
        </pc:picChg>
        <pc:picChg chg="add mod">
          <ac:chgData name="Varga, Tamas" userId="3e848459-c2a4-4886-8a06-23306f012097" providerId="ADAL" clId="{BF558B14-96F4-4B01-97F1-590493E5DCA3}" dt="2023-09-22T04:41:07.232" v="1868" actId="1076"/>
          <ac:picMkLst>
            <pc:docMk/>
            <pc:sldMk cId="1145796942" sldId="546"/>
            <ac:picMk id="9" creationId="{2F090D3F-63D2-5282-8884-28B08B496F38}"/>
          </ac:picMkLst>
        </pc:picChg>
      </pc:sldChg>
      <pc:sldChg chg="new del">
        <pc:chgData name="Varga, Tamas" userId="3e848459-c2a4-4886-8a06-23306f012097" providerId="ADAL" clId="{BF558B14-96F4-4B01-97F1-590493E5DCA3}" dt="2023-09-22T04:33:55.759" v="1682" actId="680"/>
        <pc:sldMkLst>
          <pc:docMk/>
          <pc:sldMk cId="3914323133" sldId="546"/>
        </pc:sldMkLst>
      </pc:sldChg>
      <pc:sldChg chg="addSp delSp modSp mod">
        <pc:chgData name="Varga, Tamas" userId="3e848459-c2a4-4886-8a06-23306f012097" providerId="ADAL" clId="{BF558B14-96F4-4B01-97F1-590493E5DCA3}" dt="2023-09-22T04:42:42.651" v="1933" actId="1076"/>
        <pc:sldMkLst>
          <pc:docMk/>
          <pc:sldMk cId="3299808707" sldId="547"/>
        </pc:sldMkLst>
        <pc:spChg chg="mod">
          <ac:chgData name="Varga, Tamas" userId="3e848459-c2a4-4886-8a06-23306f012097" providerId="ADAL" clId="{BF558B14-96F4-4B01-97F1-590493E5DCA3}" dt="2023-09-22T04:41:57.001" v="1928" actId="27636"/>
          <ac:spMkLst>
            <pc:docMk/>
            <pc:sldMk cId="3299808707" sldId="547"/>
            <ac:spMk id="5" creationId="{701FA333-1294-BA09-3D63-298257D36BB2}"/>
          </ac:spMkLst>
        </pc:spChg>
        <pc:picChg chg="add mod">
          <ac:chgData name="Varga, Tamas" userId="3e848459-c2a4-4886-8a06-23306f012097" providerId="ADAL" clId="{BF558B14-96F4-4B01-97F1-590493E5DCA3}" dt="2023-09-22T04:42:42.651" v="1933" actId="1076"/>
          <ac:picMkLst>
            <pc:docMk/>
            <pc:sldMk cId="3299808707" sldId="547"/>
            <ac:picMk id="4" creationId="{2B7D039E-DB91-475A-3AE1-6D97E20CCBD5}"/>
          </ac:picMkLst>
        </pc:picChg>
        <pc:picChg chg="del">
          <ac:chgData name="Varga, Tamas" userId="3e848459-c2a4-4886-8a06-23306f012097" providerId="ADAL" clId="{BF558B14-96F4-4B01-97F1-590493E5DCA3}" dt="2023-09-22T04:41:59.725" v="1929" actId="478"/>
          <ac:picMkLst>
            <pc:docMk/>
            <pc:sldMk cId="3299808707" sldId="547"/>
            <ac:picMk id="6" creationId="{9D61FF99-0084-6D37-E18F-7C31ADEBA086}"/>
          </ac:picMkLst>
        </pc:picChg>
      </pc:sldChg>
      <pc:sldChg chg="addSp delSp modSp mod">
        <pc:chgData name="Varga, Tamas" userId="3e848459-c2a4-4886-8a06-23306f012097" providerId="ADAL" clId="{BF558B14-96F4-4B01-97F1-590493E5DCA3}" dt="2023-09-22T04:47:54.157" v="2088" actId="1076"/>
        <pc:sldMkLst>
          <pc:docMk/>
          <pc:sldMk cId="3550107513" sldId="548"/>
        </pc:sldMkLst>
        <pc:spChg chg="mod">
          <ac:chgData name="Varga, Tamas" userId="3e848459-c2a4-4886-8a06-23306f012097" providerId="ADAL" clId="{BF558B14-96F4-4B01-97F1-590493E5DCA3}" dt="2023-09-22T04:44:17.204" v="1966" actId="20577"/>
          <ac:spMkLst>
            <pc:docMk/>
            <pc:sldMk cId="3550107513" sldId="548"/>
            <ac:spMk id="5" creationId="{701FA333-1294-BA09-3D63-298257D36BB2}"/>
          </ac:spMkLst>
        </pc:spChg>
        <pc:spChg chg="add mod">
          <ac:chgData name="Varga, Tamas" userId="3e848459-c2a4-4886-8a06-23306f012097" providerId="ADAL" clId="{BF558B14-96F4-4B01-97F1-590493E5DCA3}" dt="2023-09-22T04:47:54.157" v="2088" actId="1076"/>
          <ac:spMkLst>
            <pc:docMk/>
            <pc:sldMk cId="3550107513" sldId="548"/>
            <ac:spMk id="7" creationId="{EE544A6B-475E-1756-90F7-346E62205A9D}"/>
          </ac:spMkLst>
        </pc:spChg>
        <pc:picChg chg="del">
          <ac:chgData name="Varga, Tamas" userId="3e848459-c2a4-4886-8a06-23306f012097" providerId="ADAL" clId="{BF558B14-96F4-4B01-97F1-590493E5DCA3}" dt="2023-09-22T04:43:03.917" v="1962" actId="478"/>
          <ac:picMkLst>
            <pc:docMk/>
            <pc:sldMk cId="3550107513" sldId="548"/>
            <ac:picMk id="4" creationId="{2B7D039E-DB91-475A-3AE1-6D97E20CCBD5}"/>
          </ac:picMkLst>
        </pc:picChg>
        <pc:picChg chg="add mod">
          <ac:chgData name="Varga, Tamas" userId="3e848459-c2a4-4886-8a06-23306f012097" providerId="ADAL" clId="{BF558B14-96F4-4B01-97F1-590493E5DCA3}" dt="2023-09-22T04:44:45.502" v="1973" actId="14100"/>
          <ac:picMkLst>
            <pc:docMk/>
            <pc:sldMk cId="3550107513" sldId="548"/>
            <ac:picMk id="6" creationId="{04657576-5A6E-6901-6DD5-8DCB53952718}"/>
          </ac:picMkLst>
        </pc:picChg>
      </pc:sldChg>
      <pc:sldChg chg="addSp delSp modSp mod chgLayout">
        <pc:chgData name="Varga, Tamas" userId="3e848459-c2a4-4886-8a06-23306f012097" providerId="ADAL" clId="{BF558B14-96F4-4B01-97F1-590493E5DCA3}" dt="2023-09-22T05:08:44.667" v="2329" actId="1076"/>
        <pc:sldMkLst>
          <pc:docMk/>
          <pc:sldMk cId="3389908384" sldId="549"/>
        </pc:sldMkLst>
        <pc:spChg chg="mod ord">
          <ac:chgData name="Varga, Tamas" userId="3e848459-c2a4-4886-8a06-23306f012097" providerId="ADAL" clId="{BF558B14-96F4-4B01-97F1-590493E5DCA3}" dt="2023-09-22T05:07:54.861" v="2200" actId="700"/>
          <ac:spMkLst>
            <pc:docMk/>
            <pc:sldMk cId="3389908384" sldId="549"/>
            <ac:spMk id="2" creationId="{AC88AA9A-885E-0C3D-C777-E731335FA0C1}"/>
          </ac:spMkLst>
        </pc:spChg>
        <pc:spChg chg="add del mod ord">
          <ac:chgData name="Varga, Tamas" userId="3e848459-c2a4-4886-8a06-23306f012097" providerId="ADAL" clId="{BF558B14-96F4-4B01-97F1-590493E5DCA3}" dt="2023-09-22T05:08:00.828" v="2202" actId="478"/>
          <ac:spMkLst>
            <pc:docMk/>
            <pc:sldMk cId="3389908384" sldId="549"/>
            <ac:spMk id="3" creationId="{BD3AF527-2D95-6C60-89B7-74477EC47664}"/>
          </ac:spMkLst>
        </pc:spChg>
        <pc:spChg chg="add mod ord">
          <ac:chgData name="Varga, Tamas" userId="3e848459-c2a4-4886-8a06-23306f012097" providerId="ADAL" clId="{BF558B14-96F4-4B01-97F1-590493E5DCA3}" dt="2023-09-22T05:08:40.957" v="2328" actId="5793"/>
          <ac:spMkLst>
            <pc:docMk/>
            <pc:sldMk cId="3389908384" sldId="549"/>
            <ac:spMk id="4" creationId="{F19C9DA0-E7EC-34DA-11A2-0B027444F939}"/>
          </ac:spMkLst>
        </pc:spChg>
        <pc:spChg chg="mod ord">
          <ac:chgData name="Varga, Tamas" userId="3e848459-c2a4-4886-8a06-23306f012097" providerId="ADAL" clId="{BF558B14-96F4-4B01-97F1-590493E5DCA3}" dt="2023-09-22T05:08:44.667" v="2329" actId="1076"/>
          <ac:spMkLst>
            <pc:docMk/>
            <pc:sldMk cId="3389908384" sldId="549"/>
            <ac:spMk id="5" creationId="{701FA333-1294-BA09-3D63-298257D36BB2}"/>
          </ac:spMkLst>
        </pc:spChg>
        <pc:picChg chg="del">
          <ac:chgData name="Varga, Tamas" userId="3e848459-c2a4-4886-8a06-23306f012097" providerId="ADAL" clId="{BF558B14-96F4-4B01-97F1-590493E5DCA3}" dt="2023-09-22T04:48:29.333" v="2116" actId="478"/>
          <ac:picMkLst>
            <pc:docMk/>
            <pc:sldMk cId="3389908384" sldId="549"/>
            <ac:picMk id="4" creationId="{2B7D039E-DB91-475A-3AE1-6D97E20CCBD5}"/>
          </ac:picMkLst>
        </pc:picChg>
        <pc:picChg chg="add del mod">
          <ac:chgData name="Varga, Tamas" userId="3e848459-c2a4-4886-8a06-23306f012097" providerId="ADAL" clId="{BF558B14-96F4-4B01-97F1-590493E5DCA3}" dt="2023-09-22T04:50:43.627" v="2122" actId="478"/>
          <ac:picMkLst>
            <pc:docMk/>
            <pc:sldMk cId="3389908384" sldId="549"/>
            <ac:picMk id="6" creationId="{A89FA706-745F-3FC0-3F5B-EFC51253A71C}"/>
          </ac:picMkLst>
        </pc:picChg>
      </pc:sldChg>
      <pc:sldMasterChg chg="del delSldLayout">
        <pc:chgData name="Varga, Tamas" userId="3e848459-c2a4-4886-8a06-23306f012097" providerId="ADAL" clId="{BF558B14-96F4-4B01-97F1-590493E5DCA3}" dt="2023-09-22T03:31:13.267" v="468" actId="47"/>
        <pc:sldMasterMkLst>
          <pc:docMk/>
          <pc:sldMasterMk cId="2246531318" sldId="2147483648"/>
        </pc:sldMasterMkLst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1497973599" sldId="2147483649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943456514" sldId="2147483650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988143951" sldId="2147483651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128371015" sldId="2147483652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118974739" sldId="2147483653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4076314297" sldId="2147483654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564414615" sldId="2147483655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235800423" sldId="2147483656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1395553820" sldId="2147483657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33481302" sldId="2147483658"/>
          </pc:sldLayoutMkLst>
        </pc:sldLayoutChg>
        <pc:sldLayoutChg chg="del">
          <pc:chgData name="Varga, Tamas" userId="3e848459-c2a4-4886-8a06-23306f012097" providerId="ADAL" clId="{BF558B14-96F4-4B01-97F1-590493E5DCA3}" dt="2023-09-22T03:31:13.267" v="468" actId="47"/>
          <pc:sldLayoutMkLst>
            <pc:docMk/>
            <pc:sldMasterMk cId="2246531318" sldId="2147483648"/>
            <pc:sldLayoutMk cId="233381068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9/21/2023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3327989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9/21/2023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104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9/21/2023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9891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9/21/2023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711399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9/21/2023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359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9/21/2023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2048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9/21/2023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0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E1F87-FEE4-C996-6AF8-C6857F77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D7C05A-8D03-0052-C8AA-5AB3085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0"/>
            <a:ext cx="6059173" cy="611721"/>
          </a:xfrm>
        </p:spPr>
        <p:txBody>
          <a:bodyPr/>
          <a:lstStyle/>
          <a:p>
            <a:r>
              <a:rPr lang="en-US" dirty="0"/>
              <a:t>Download Fiji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87EF7-D41C-EFE8-1580-7F50D48FD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56" b="13618"/>
          <a:stretch/>
        </p:blipFill>
        <p:spPr>
          <a:xfrm>
            <a:off x="1065997" y="736979"/>
            <a:ext cx="8722528" cy="612102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C96275E-1239-278F-34B9-6CD462E09091}"/>
              </a:ext>
            </a:extLst>
          </p:cNvPr>
          <p:cNvSpPr/>
          <p:nvPr/>
        </p:nvSpPr>
        <p:spPr>
          <a:xfrm>
            <a:off x="828955" y="4425392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1190F0-274B-3F50-DD68-B58B8E1165B0}"/>
              </a:ext>
            </a:extLst>
          </p:cNvPr>
          <p:cNvSpPr/>
          <p:nvPr/>
        </p:nvSpPr>
        <p:spPr>
          <a:xfrm>
            <a:off x="1624085" y="3797489"/>
            <a:ext cx="7151426" cy="162686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333315" cy="611721"/>
          </a:xfrm>
        </p:spPr>
        <p:txBody>
          <a:bodyPr>
            <a:normAutofit/>
          </a:bodyPr>
          <a:lstStyle/>
          <a:p>
            <a:r>
              <a:rPr lang="en-US" dirty="0"/>
              <a:t>Segmentation – Annotate regions for pores (red) and soil matrix (green)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61048-6AA0-8954-27FF-4A11C60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162" y="742157"/>
            <a:ext cx="6547454" cy="61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7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10820921" cy="611721"/>
          </a:xfrm>
        </p:spPr>
        <p:txBody>
          <a:bodyPr>
            <a:normAutofit fontScale="90000"/>
          </a:bodyPr>
          <a:lstStyle/>
          <a:p>
            <a:r>
              <a:rPr lang="en-US" dirty="0"/>
              <a:t>Segmentation – Do this classification for multiple slices (to create more training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9A39F-6127-EE68-B754-AA6F5090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269" y="693178"/>
            <a:ext cx="6898729" cy="6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5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Segmentation – Train classifier (may take up to 30+ minutes)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E9FD-2AAA-70DA-BFD6-D563ABF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87" y="713522"/>
            <a:ext cx="10363336" cy="61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Segmentation – Create result from classified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E2F70-A087-AD0F-8BE5-00963D35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3" y="611721"/>
            <a:ext cx="10294632" cy="62462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BD0E4-46B2-4983-CB14-6E59A3D56260}"/>
              </a:ext>
            </a:extLst>
          </p:cNvPr>
          <p:cNvSpPr/>
          <p:nvPr/>
        </p:nvSpPr>
        <p:spPr>
          <a:xfrm>
            <a:off x="4326341" y="2811439"/>
            <a:ext cx="1433015" cy="3548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Segmentation – Create result from classified data –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6D8FA-FC45-C3A7-3F32-BD3755D8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36" y="611721"/>
            <a:ext cx="9915128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2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Segmentation – Convert segmentation result into RGB color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B7755-283F-8092-4A17-CF77500B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50" y="611721"/>
            <a:ext cx="6602499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09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Segmentation – Save RGB color data as new raw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D623B-6754-7883-DF80-4F4C2209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98" y="611721"/>
            <a:ext cx="8936151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0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Segmentation – Open segmented (RGB) data as 24-bit RGB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D40BF-FF96-268B-6FB1-F4B5E0BF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29" y="733852"/>
            <a:ext cx="6982591" cy="6124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70022-FBBF-E9B1-A1C0-9C94D7414A87}"/>
              </a:ext>
            </a:extLst>
          </p:cNvPr>
          <p:cNvSpPr txBox="1"/>
          <p:nvPr/>
        </p:nvSpPr>
        <p:spPr>
          <a:xfrm>
            <a:off x="122830" y="1006807"/>
            <a:ext cx="338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File-Import-Raw-Select 24-bit RGB</a:t>
            </a:r>
          </a:p>
        </p:txBody>
      </p:sp>
    </p:spTree>
    <p:extLst>
      <p:ext uri="{BB962C8B-B14F-4D97-AF65-F5344CB8AC3E}">
        <p14:creationId xmlns:p14="http://schemas.microsoft.com/office/powerpoint/2010/main" val="39766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Visualization – The RGB data is not very useful for porosity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1FF99-0084-6D37-E18F-7C31ADEB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83" y="642428"/>
            <a:ext cx="6207034" cy="62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Visualization – Convert the RGB data into 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4378-2EEE-0F6A-D045-34F72D5F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42" y="736979"/>
            <a:ext cx="5526747" cy="6121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7F2B7B-03CC-B16A-0718-82E35048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50" y="736979"/>
            <a:ext cx="5251367" cy="61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 dirty="0"/>
              <a:t>Install Fiji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58A4B-EC97-4404-F6CA-C5FD2BE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64" y="674273"/>
            <a:ext cx="10896232" cy="61837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2A56B4-BB6A-F4B8-FBF2-DA4900BA7D6E}"/>
              </a:ext>
            </a:extLst>
          </p:cNvPr>
          <p:cNvSpPr/>
          <p:nvPr/>
        </p:nvSpPr>
        <p:spPr>
          <a:xfrm>
            <a:off x="3481716" y="3366448"/>
            <a:ext cx="3370997" cy="727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559EFB-0E0D-606A-BD7D-2E1ACD4A7D28}"/>
              </a:ext>
            </a:extLst>
          </p:cNvPr>
          <p:cNvSpPr/>
          <p:nvPr/>
        </p:nvSpPr>
        <p:spPr>
          <a:xfrm rot="10800000">
            <a:off x="6956800" y="3553309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2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Visualization – Binarized data needs to be inverted (pores must be white)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0E3CF-2092-83A6-0912-FA872805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2" y="611721"/>
            <a:ext cx="5442816" cy="62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Visualization – Binarized data needs to be inverted (pores must be white)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47ECE-FA21-54E8-7356-45C5F3CE4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56" y="736979"/>
            <a:ext cx="5232486" cy="6121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0E24B-D2F3-1207-AFA8-CB3EFD662757}"/>
              </a:ext>
            </a:extLst>
          </p:cNvPr>
          <p:cNvSpPr txBox="1"/>
          <p:nvPr/>
        </p:nvSpPr>
        <p:spPr>
          <a:xfrm>
            <a:off x="7124133" y="870330"/>
            <a:ext cx="3410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Binarized data becomes 8-bit. It needs to be converted back to RGB so that it can be saved as inverted. The saved file can be opened again as 24-bit RGB.</a:t>
            </a:r>
          </a:p>
          <a:p>
            <a:pPr algn="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90D3F-63D2-5282-8884-28B08B49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947" y="2497540"/>
            <a:ext cx="3845684" cy="4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6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– Open 3D Viewer from Plugins to visualize the pore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D039E-DB91-475A-3AE1-6D97E20C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07" y="615133"/>
            <a:ext cx="5498854" cy="62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0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524383" cy="611721"/>
          </a:xfrm>
        </p:spPr>
        <p:txBody>
          <a:bodyPr>
            <a:normAutofit/>
          </a:bodyPr>
          <a:lstStyle/>
          <a:p>
            <a:r>
              <a:rPr lang="en-US" dirty="0"/>
              <a:t>Visualization – Create an animation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57576-5A6E-6901-6DD5-8DCB5395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46" y="830087"/>
            <a:ext cx="5791129" cy="602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44A6B-475E-1756-90F7-346E62205A9D}"/>
              </a:ext>
            </a:extLst>
          </p:cNvPr>
          <p:cNvSpPr txBox="1"/>
          <p:nvPr/>
        </p:nvSpPr>
        <p:spPr>
          <a:xfrm>
            <a:off x="452130" y="1907560"/>
            <a:ext cx="3410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- Click “Start animation” under “View”</a:t>
            </a:r>
          </a:p>
          <a:p>
            <a:pPr algn="just"/>
            <a:r>
              <a:rPr lang="en-US" dirty="0"/>
              <a:t>- You can record a movie by clicking on “Record 360 deg rotation”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07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C9DA0-E7EC-34DA-11A2-0B027444F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Volume analysis tools for pore network characterization</a:t>
            </a:r>
          </a:p>
          <a:p>
            <a:r>
              <a:rPr lang="en-US" dirty="0"/>
              <a:t>Conversion to STL format for visualization and modeling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2" y="0"/>
            <a:ext cx="6059173" cy="611721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the porosity data: measurements, modeling</a:t>
            </a:r>
          </a:p>
        </p:txBody>
      </p:sp>
    </p:spTree>
    <p:extLst>
      <p:ext uri="{BB962C8B-B14F-4D97-AF65-F5344CB8AC3E}">
        <p14:creationId xmlns:p14="http://schemas.microsoft.com/office/powerpoint/2010/main" val="338990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 dirty="0"/>
              <a:t>Install Fiji –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C4319-E56D-C1A6-ED00-0AC77D287CEC}"/>
              </a:ext>
            </a:extLst>
          </p:cNvPr>
          <p:cNvSpPr txBox="1"/>
          <p:nvPr/>
        </p:nvSpPr>
        <p:spPr>
          <a:xfrm>
            <a:off x="742390" y="801076"/>
            <a:ext cx="71388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Copy </a:t>
            </a:r>
            <a:r>
              <a:rPr lang="en-US" dirty="0" err="1"/>
              <a:t>Fiji.app</a:t>
            </a:r>
            <a:r>
              <a:rPr lang="en-US" dirty="0"/>
              <a:t> folder from zip file to C drive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application file “ImageJ-win64”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 for Java installation as offered (if you do not already run Java 1.8)</a:t>
            </a:r>
          </a:p>
          <a:p>
            <a:pPr marL="285750" indent="-285750">
              <a:buFontTx/>
              <a:buChar char="-"/>
            </a:pPr>
            <a:r>
              <a:rPr lang="en-US" dirty="0"/>
              <a:t>Once app started, run updater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pin this application file to taskbar for easy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1B3E2-3CFD-3703-8032-7D0927D7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6" y="2962285"/>
            <a:ext cx="3690211" cy="3094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C20DC-11E6-2D3E-8B17-04C8E30F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26" y="2190760"/>
            <a:ext cx="3457162" cy="44464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C34E508-E2C7-3401-959E-703135B443A3}"/>
              </a:ext>
            </a:extLst>
          </p:cNvPr>
          <p:cNvSpPr/>
          <p:nvPr/>
        </p:nvSpPr>
        <p:spPr>
          <a:xfrm>
            <a:off x="5615943" y="4509604"/>
            <a:ext cx="79513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70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9196837" cy="611721"/>
          </a:xfrm>
        </p:spPr>
        <p:txBody>
          <a:bodyPr>
            <a:normAutofit/>
          </a:bodyPr>
          <a:lstStyle/>
          <a:p>
            <a:r>
              <a:rPr lang="en-US" dirty="0"/>
              <a:t>Import data: Soil core 2 top zoom_500x500x500_8b.raw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F6F9A-FB7B-3299-435D-3DE7FD67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151" y="1042987"/>
            <a:ext cx="6767698" cy="52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 dirty="0"/>
              <a:t>Import data –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A957-7B9C-C367-9FCD-D6D4C341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145" y="798991"/>
            <a:ext cx="5512774" cy="60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 dirty="0"/>
              <a:t>Enhance image contrast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2B0F0-14BF-5994-354E-D44D5A84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30" y="909251"/>
            <a:ext cx="5054160" cy="5729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102FE-323B-A31F-4DA4-4411F892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58" y="909251"/>
            <a:ext cx="5690106" cy="57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 dirty="0"/>
              <a:t>Enhance image contrast –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9DAD1-3EB7-5C36-97F7-4FB2C144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03" y="848696"/>
            <a:ext cx="6059173" cy="60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10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6059173" cy="611721"/>
          </a:xfrm>
        </p:spPr>
        <p:txBody>
          <a:bodyPr/>
          <a:lstStyle/>
          <a:p>
            <a:r>
              <a:rPr lang="en-US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924F4-914D-859F-EFD7-8685FECA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7" y="820146"/>
            <a:ext cx="5105167" cy="6027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29FFA-61AF-84B9-08CF-B890A259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50" y="820146"/>
            <a:ext cx="5903763" cy="60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6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AA9A-885E-0C3D-C777-E731335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1FA333-1294-BA09-3D63-298257D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0" y="0"/>
            <a:ext cx="8268789" cy="611721"/>
          </a:xfrm>
        </p:spPr>
        <p:txBody>
          <a:bodyPr>
            <a:normAutofit/>
          </a:bodyPr>
          <a:lstStyle/>
          <a:p>
            <a:r>
              <a:rPr lang="en-US" dirty="0"/>
              <a:t>Segmentation – Trainable Weka Segmentation 3D plugin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6A1C6-7EC0-D843-7020-704EAFCA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64" y="761571"/>
            <a:ext cx="6199525" cy="60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4392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357</Words>
  <Application>Microsoft Office PowerPoint</Application>
  <PresentationFormat>Widescreen</PresentationFormat>
  <Paragraphs>60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Nova</vt:lpstr>
      <vt:lpstr>Arial Nova Light</vt:lpstr>
      <vt:lpstr>Calibri</vt:lpstr>
      <vt:lpstr>Wingdings</vt:lpstr>
      <vt:lpstr>EMSL presTemplate Apr2021</vt:lpstr>
      <vt:lpstr>Download Fiji</vt:lpstr>
      <vt:lpstr>Install Fiji</vt:lpstr>
      <vt:lpstr>Install Fiji – cont.</vt:lpstr>
      <vt:lpstr>Import data: Soil core 2 top zoom_500x500x500_8b.raw</vt:lpstr>
      <vt:lpstr>Import data – cont.</vt:lpstr>
      <vt:lpstr>Enhance image contrast</vt:lpstr>
      <vt:lpstr>Enhance image contrast – cont.</vt:lpstr>
      <vt:lpstr>Filtering</vt:lpstr>
      <vt:lpstr>Segmentation – Trainable Weka Segmentation 3D plugin</vt:lpstr>
      <vt:lpstr>Segmentation – Annotate regions for pores (red) and soil matrix (green)</vt:lpstr>
      <vt:lpstr>Segmentation – Do this classification for multiple slices (to create more training data)</vt:lpstr>
      <vt:lpstr>Segmentation – Train classifier (may take up to 30+ minutes)</vt:lpstr>
      <vt:lpstr>Segmentation – Create result from classified data</vt:lpstr>
      <vt:lpstr>Segmentation – Create result from classified data – cont.</vt:lpstr>
      <vt:lpstr>Segmentation – Convert segmentation result into RGB color data</vt:lpstr>
      <vt:lpstr>Segmentation – Save RGB color data as new raw file</vt:lpstr>
      <vt:lpstr>Segmentation – Open segmented (RGB) data as 24-bit RGB</vt:lpstr>
      <vt:lpstr>Visualization – The RGB data is not very useful for porosity visualization</vt:lpstr>
      <vt:lpstr>Visualization – Convert the RGB data into binary</vt:lpstr>
      <vt:lpstr>Visualization – Binarized data needs to be inverted (pores must be white)</vt:lpstr>
      <vt:lpstr>Visualization – Binarized data needs to be inverted (pores must be white)</vt:lpstr>
      <vt:lpstr>Visualization – Open 3D Viewer from Plugins to visualize the pore structure</vt:lpstr>
      <vt:lpstr>Visualization – Create an animation</vt:lpstr>
      <vt:lpstr>Using the porosity data: measurements,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Varga, Tamas</dc:creator>
  <cp:lastModifiedBy>Varga, Tamas</cp:lastModifiedBy>
  <cp:revision>1</cp:revision>
  <dcterms:created xsi:type="dcterms:W3CDTF">2023-09-21T03:29:15Z</dcterms:created>
  <dcterms:modified xsi:type="dcterms:W3CDTF">2023-09-22T05:08:50Z</dcterms:modified>
</cp:coreProperties>
</file>